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C935E-9CE0-463F-9AC9-15C129502ED4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8D63-3A25-43AF-AC02-F15958BC4D5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" y="747713"/>
            <a:ext cx="758190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2011-11-03T06:09:11Z</dcterms:created>
  <dcterms:modified xsi:type="dcterms:W3CDTF">2011-11-03T06:09:26Z</dcterms:modified>
</cp:coreProperties>
</file>