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C8EEB-DAA7-4E6C-A832-6DFDB93F4C43}" type="datetimeFigureOut">
              <a:rPr lang="en-US" smtClean="0"/>
              <a:t>11/3/2011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54D58-7CA9-47A4-9CA8-FDEB2B56FBF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105" y="642919"/>
            <a:ext cx="7740985" cy="5657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2011-11-03T06:07:43Z</dcterms:created>
  <dcterms:modified xsi:type="dcterms:W3CDTF">2011-11-03T06:08:04Z</dcterms:modified>
</cp:coreProperties>
</file>