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D8F19-FE16-4038-BD95-519D518154B2}" type="datetimeFigureOut">
              <a:rPr lang="en-US" smtClean="0"/>
              <a:t>10/15/2011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B0BD-794A-4646-A581-5DC3FA969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D8F19-FE16-4038-BD95-519D518154B2}" type="datetimeFigureOut">
              <a:rPr lang="en-US" smtClean="0"/>
              <a:t>10/15/2011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B0BD-794A-4646-A581-5DC3FA969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D8F19-FE16-4038-BD95-519D518154B2}" type="datetimeFigureOut">
              <a:rPr lang="en-US" smtClean="0"/>
              <a:t>10/15/2011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B0BD-794A-4646-A581-5DC3FA969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D8F19-FE16-4038-BD95-519D518154B2}" type="datetimeFigureOut">
              <a:rPr lang="en-US" smtClean="0"/>
              <a:t>10/15/2011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B0BD-794A-4646-A581-5DC3FA969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D8F19-FE16-4038-BD95-519D518154B2}" type="datetimeFigureOut">
              <a:rPr lang="en-US" smtClean="0"/>
              <a:t>10/15/2011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B0BD-794A-4646-A581-5DC3FA969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D8F19-FE16-4038-BD95-519D518154B2}" type="datetimeFigureOut">
              <a:rPr lang="en-US" smtClean="0"/>
              <a:t>10/15/2011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B0BD-794A-4646-A581-5DC3FA969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D8F19-FE16-4038-BD95-519D518154B2}" type="datetimeFigureOut">
              <a:rPr lang="en-US" smtClean="0"/>
              <a:t>10/15/2011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B0BD-794A-4646-A581-5DC3FA969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D8F19-FE16-4038-BD95-519D518154B2}" type="datetimeFigureOut">
              <a:rPr lang="en-US" smtClean="0"/>
              <a:t>10/15/2011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B0BD-794A-4646-A581-5DC3FA969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D8F19-FE16-4038-BD95-519D518154B2}" type="datetimeFigureOut">
              <a:rPr lang="en-US" smtClean="0"/>
              <a:t>10/15/2011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B0BD-794A-4646-A581-5DC3FA969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D8F19-FE16-4038-BD95-519D518154B2}" type="datetimeFigureOut">
              <a:rPr lang="en-US" smtClean="0"/>
              <a:t>10/15/2011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B0BD-794A-4646-A581-5DC3FA969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D8F19-FE16-4038-BD95-519D518154B2}" type="datetimeFigureOut">
              <a:rPr lang="en-US" smtClean="0"/>
              <a:t>10/15/2011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7B0BD-794A-4646-A581-5DC3FA969E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D8F19-FE16-4038-BD95-519D518154B2}" type="datetimeFigureOut">
              <a:rPr lang="en-US" smtClean="0"/>
              <a:t>10/15/2011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7B0BD-794A-4646-A581-5DC3FA969E8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88" y="1042988"/>
            <a:ext cx="6143625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</cp:revision>
  <dcterms:created xsi:type="dcterms:W3CDTF">2011-10-15T09:32:14Z</dcterms:created>
  <dcterms:modified xsi:type="dcterms:W3CDTF">2011-10-15T09:32:48Z</dcterms:modified>
</cp:coreProperties>
</file>