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CEACD-38AD-4B20-9FBE-9D63376A7223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625D0-4D32-4B0A-9C25-E436048ED40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9700" y="1042988"/>
            <a:ext cx="63246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2011-10-10T07:00:20Z</dcterms:created>
  <dcterms:modified xsi:type="dcterms:W3CDTF">2011-10-10T07:00:52Z</dcterms:modified>
</cp:coreProperties>
</file>