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9DB6-10B6-4E8B-A6E8-248B8639E20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6029C-4687-402D-968F-DCB561F301E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3025" y="1062038"/>
            <a:ext cx="64579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2011-10-10T06:57:52Z</dcterms:created>
  <dcterms:modified xsi:type="dcterms:W3CDTF">2011-10-10T06:58:06Z</dcterms:modified>
</cp:coreProperties>
</file>