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1F21-A1E7-497C-8D6A-5CE261065856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B4B3-1CB9-41DB-94E0-458D3FCF691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8263" y="1028700"/>
            <a:ext cx="64674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2011-10-10T06:56:21Z</dcterms:created>
  <dcterms:modified xsi:type="dcterms:W3CDTF">2011-10-10T06:56:36Z</dcterms:modified>
</cp:coreProperties>
</file>