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CA70-D5E9-4CD4-A514-B10E386E45A2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C1595-A1EA-4E3D-8A0B-DD382C8394A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125" y="1104900"/>
            <a:ext cx="63817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2011-10-10T06:55:08Z</dcterms:created>
  <dcterms:modified xsi:type="dcterms:W3CDTF">2011-10-10T06:55:19Z</dcterms:modified>
</cp:coreProperties>
</file>