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D6F66-D2B8-432E-B0D7-D9C225CD5F9A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9F181-5E52-4823-A091-B3FBE2F44A4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2550" y="1095375"/>
            <a:ext cx="643890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2011-10-10T06:53:48Z</dcterms:created>
  <dcterms:modified xsi:type="dcterms:W3CDTF">2011-10-10T06:54:02Z</dcterms:modified>
</cp:coreProperties>
</file>