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73900-B442-4848-AFAB-34A285DADD8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A6A0-5860-4796-B179-A9875FDEE2D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73900-B442-4848-AFAB-34A285DADD8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A6A0-5860-4796-B179-A9875FDEE2D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73900-B442-4848-AFAB-34A285DADD8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A6A0-5860-4796-B179-A9875FDEE2D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73900-B442-4848-AFAB-34A285DADD8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A6A0-5860-4796-B179-A9875FDEE2D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73900-B442-4848-AFAB-34A285DADD8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A6A0-5860-4796-B179-A9875FDEE2D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73900-B442-4848-AFAB-34A285DADD8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A6A0-5860-4796-B179-A9875FDEE2D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73900-B442-4848-AFAB-34A285DADD8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A6A0-5860-4796-B179-A9875FDEE2D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73900-B442-4848-AFAB-34A285DADD8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A6A0-5860-4796-B179-A9875FDEE2D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73900-B442-4848-AFAB-34A285DADD8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A6A0-5860-4796-B179-A9875FDEE2D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73900-B442-4848-AFAB-34A285DADD8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A6A0-5860-4796-B179-A9875FDEE2D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73900-B442-4848-AFAB-34A285DADD8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A6A0-5860-4796-B179-A9875FDEE2D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73900-B442-4848-AFAB-34A285DADD8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7A6A0-5860-4796-B179-A9875FDEE2DE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8263" y="1057275"/>
            <a:ext cx="6467475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2011-10-10T06:52:19Z</dcterms:created>
  <dcterms:modified xsi:type="dcterms:W3CDTF">2011-10-10T06:52:37Z</dcterms:modified>
</cp:coreProperties>
</file>