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645AF-F28B-43C0-9159-2678717D386E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A6AF9-6BFA-4653-8040-B38D2AE021E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71650" y="1195388"/>
            <a:ext cx="56007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2011-10-10T06:51:11Z</dcterms:created>
  <dcterms:modified xsi:type="dcterms:W3CDTF">2011-10-10T06:51:24Z</dcterms:modified>
</cp:coreProperties>
</file>