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CB5CD-BCAC-480A-B06B-69BF76959986}" type="datetimeFigureOut">
              <a:rPr lang="en-US" smtClean="0"/>
              <a:t>10/10/2011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163A5-1ECD-41BF-85AF-4CD6AAA73EA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6363" y="1081088"/>
            <a:ext cx="63912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2011-10-10T06:49:10Z</dcterms:created>
  <dcterms:modified xsi:type="dcterms:W3CDTF">2011-10-10T06:49:24Z</dcterms:modified>
</cp:coreProperties>
</file>