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B5CD-BCAC-480A-B06B-69BF7695998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63A5-1ECD-41BF-85AF-4CD6AAA73EA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B5CD-BCAC-480A-B06B-69BF7695998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63A5-1ECD-41BF-85AF-4CD6AAA73EA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B5CD-BCAC-480A-B06B-69BF7695998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63A5-1ECD-41BF-85AF-4CD6AAA73EA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B5CD-BCAC-480A-B06B-69BF7695998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63A5-1ECD-41BF-85AF-4CD6AAA73EA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B5CD-BCAC-480A-B06B-69BF7695998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63A5-1ECD-41BF-85AF-4CD6AAA73EA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B5CD-BCAC-480A-B06B-69BF7695998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63A5-1ECD-41BF-85AF-4CD6AAA73EA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B5CD-BCAC-480A-B06B-69BF7695998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63A5-1ECD-41BF-85AF-4CD6AAA73EA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B5CD-BCAC-480A-B06B-69BF7695998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63A5-1ECD-41BF-85AF-4CD6AAA73EA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B5CD-BCAC-480A-B06B-69BF7695998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63A5-1ECD-41BF-85AF-4CD6AAA73EA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B5CD-BCAC-480A-B06B-69BF7695998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63A5-1ECD-41BF-85AF-4CD6AAA73EA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B5CD-BCAC-480A-B06B-69BF7695998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63A5-1ECD-41BF-85AF-4CD6AAA73EA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CB5CD-BCAC-480A-B06B-69BF7695998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163A5-1ECD-41BF-85AF-4CD6AAA73EA8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6363" y="1081088"/>
            <a:ext cx="6391275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2011-10-10T06:49:10Z</dcterms:created>
  <dcterms:modified xsi:type="dcterms:W3CDTF">2011-10-10T06:49:24Z</dcterms:modified>
</cp:coreProperties>
</file>