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1A13B-1B6A-4828-A39E-1017580CE328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77E37-091F-451D-815C-8B00B50F6A4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66788"/>
            <a:ext cx="62484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2011-10-10T06:47:45Z</dcterms:created>
  <dcterms:modified xsi:type="dcterms:W3CDTF">2011-10-10T06:48:04Z</dcterms:modified>
</cp:coreProperties>
</file>