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4265-1A0D-46E0-A94A-BC0E9643D974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9E86B-DEB6-4212-B3E7-2F8BB7B12D5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0175" y="1152525"/>
            <a:ext cx="634365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2011-10-10T06:46:14Z</dcterms:created>
  <dcterms:modified xsi:type="dcterms:W3CDTF">2011-10-10T06:46:30Z</dcterms:modified>
</cp:coreProperties>
</file>