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71CDE-99C5-4AD0-B15A-FA4AA8A48B9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BD825-0D97-4DE8-ADDE-C827ECE186A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5413" y="981075"/>
            <a:ext cx="63531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2011-10-10T06:44:50Z</dcterms:created>
  <dcterms:modified xsi:type="dcterms:W3CDTF">2011-10-10T06:45:07Z</dcterms:modified>
</cp:coreProperties>
</file>