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42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71CDE-99C5-4AD0-B15A-FA4AA8A48B93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BD825-0D97-4DE8-ADDE-C827ECE186AF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71CDE-99C5-4AD0-B15A-FA4AA8A48B93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BD825-0D97-4DE8-ADDE-C827ECE186AF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71CDE-99C5-4AD0-B15A-FA4AA8A48B93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BD825-0D97-4DE8-ADDE-C827ECE186AF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71CDE-99C5-4AD0-B15A-FA4AA8A48B93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BD825-0D97-4DE8-ADDE-C827ECE186AF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71CDE-99C5-4AD0-B15A-FA4AA8A48B93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BD825-0D97-4DE8-ADDE-C827ECE186AF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71CDE-99C5-4AD0-B15A-FA4AA8A48B93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BD825-0D97-4DE8-ADDE-C827ECE186AF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71CDE-99C5-4AD0-B15A-FA4AA8A48B93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BD825-0D97-4DE8-ADDE-C827ECE186AF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71CDE-99C5-4AD0-B15A-FA4AA8A48B93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BD825-0D97-4DE8-ADDE-C827ECE186AF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71CDE-99C5-4AD0-B15A-FA4AA8A48B93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BD825-0D97-4DE8-ADDE-C827ECE186AF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71CDE-99C5-4AD0-B15A-FA4AA8A48B93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BD825-0D97-4DE8-ADDE-C827ECE186AF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71CDE-99C5-4AD0-B15A-FA4AA8A48B93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BD825-0D97-4DE8-ADDE-C827ECE186AF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671CDE-99C5-4AD0-B15A-FA4AA8A48B93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9BD825-0D97-4DE8-ADDE-C827ECE186AF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95413" y="981075"/>
            <a:ext cx="6353175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acer</dc:creator>
  <cp:lastModifiedBy>acer</cp:lastModifiedBy>
  <cp:revision>1</cp:revision>
  <dcterms:created xsi:type="dcterms:W3CDTF">2011-10-10T06:44:50Z</dcterms:created>
  <dcterms:modified xsi:type="dcterms:W3CDTF">2011-10-10T06:45:07Z</dcterms:modified>
</cp:coreProperties>
</file>