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42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67D1-FCB0-4919-BB35-5E839F12B720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2C61-8D21-4BBE-991D-D0C1A69CD70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67D1-FCB0-4919-BB35-5E839F12B720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2C61-8D21-4BBE-991D-D0C1A69CD70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67D1-FCB0-4919-BB35-5E839F12B720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2C61-8D21-4BBE-991D-D0C1A69CD70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67D1-FCB0-4919-BB35-5E839F12B720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2C61-8D21-4BBE-991D-D0C1A69CD70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67D1-FCB0-4919-BB35-5E839F12B720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2C61-8D21-4BBE-991D-D0C1A69CD70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67D1-FCB0-4919-BB35-5E839F12B720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2C61-8D21-4BBE-991D-D0C1A69CD70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67D1-FCB0-4919-BB35-5E839F12B720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2C61-8D21-4BBE-991D-D0C1A69CD70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67D1-FCB0-4919-BB35-5E839F12B720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2C61-8D21-4BBE-991D-D0C1A69CD70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67D1-FCB0-4919-BB35-5E839F12B720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2C61-8D21-4BBE-991D-D0C1A69CD70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67D1-FCB0-4919-BB35-5E839F12B720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2C61-8D21-4BBE-991D-D0C1A69CD70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367D1-FCB0-4919-BB35-5E839F12B720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E2C61-8D21-4BBE-991D-D0C1A69CD705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367D1-FCB0-4919-BB35-5E839F12B720}" type="datetimeFigureOut">
              <a:rPr lang="en-US" smtClean="0"/>
              <a:t>10/10/2011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E2C61-8D21-4BBE-991D-D0C1A69CD705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14450" y="957263"/>
            <a:ext cx="6515100" cy="494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1</cp:revision>
  <dcterms:created xsi:type="dcterms:W3CDTF">2011-10-10T06:43:01Z</dcterms:created>
  <dcterms:modified xsi:type="dcterms:W3CDTF">2011-10-10T06:43:37Z</dcterms:modified>
</cp:coreProperties>
</file>