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342A-6A9F-4572-B5B3-8D642420CBD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832-84D3-4F30-A3FE-77983FDC3F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342A-6A9F-4572-B5B3-8D642420CBD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832-84D3-4F30-A3FE-77983FDC3F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342A-6A9F-4572-B5B3-8D642420CBD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832-84D3-4F30-A3FE-77983FDC3F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342A-6A9F-4572-B5B3-8D642420CBD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832-84D3-4F30-A3FE-77983FDC3F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342A-6A9F-4572-B5B3-8D642420CBD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832-84D3-4F30-A3FE-77983FDC3F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342A-6A9F-4572-B5B3-8D642420CBD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832-84D3-4F30-A3FE-77983FDC3F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342A-6A9F-4572-B5B3-8D642420CBD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832-84D3-4F30-A3FE-77983FDC3F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342A-6A9F-4572-B5B3-8D642420CBD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832-84D3-4F30-A3FE-77983FDC3F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342A-6A9F-4572-B5B3-8D642420CBD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832-84D3-4F30-A3FE-77983FDC3F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342A-6A9F-4572-B5B3-8D642420CBD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832-84D3-4F30-A3FE-77983FDC3F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342A-6A9F-4572-B5B3-8D642420CBD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832-84D3-4F30-A3FE-77983FDC3F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A342A-6A9F-4572-B5B3-8D642420CBD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F6832-84D3-4F30-A3FE-77983FDC3FF2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5888" y="1181100"/>
            <a:ext cx="637222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</cp:revision>
  <dcterms:created xsi:type="dcterms:W3CDTF">2011-10-10T06:40:23Z</dcterms:created>
  <dcterms:modified xsi:type="dcterms:W3CDTF">2011-10-10T06:40:41Z</dcterms:modified>
</cp:coreProperties>
</file>