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FEE1A-BD08-44AF-8905-CEF2EC328C13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1DC51-5A8E-425E-BA57-DCC90667178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8" y="252413"/>
            <a:ext cx="8963025" cy="635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2011-10-03T10:27:34Z</dcterms:created>
  <dcterms:modified xsi:type="dcterms:W3CDTF">2011-10-03T10:27:44Z</dcterms:modified>
</cp:coreProperties>
</file>