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42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9EFBD-D42F-46DF-9D8D-057A8A976415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AB61B-765C-49CB-8110-6724EFF7C30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9EFBD-D42F-46DF-9D8D-057A8A976415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AB61B-765C-49CB-8110-6724EFF7C30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9EFBD-D42F-46DF-9D8D-057A8A976415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AB61B-765C-49CB-8110-6724EFF7C30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9EFBD-D42F-46DF-9D8D-057A8A976415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AB61B-765C-49CB-8110-6724EFF7C30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9EFBD-D42F-46DF-9D8D-057A8A976415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AB61B-765C-49CB-8110-6724EFF7C30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9EFBD-D42F-46DF-9D8D-057A8A976415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AB61B-765C-49CB-8110-6724EFF7C30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9EFBD-D42F-46DF-9D8D-057A8A976415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AB61B-765C-49CB-8110-6724EFF7C30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9EFBD-D42F-46DF-9D8D-057A8A976415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AB61B-765C-49CB-8110-6724EFF7C30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9EFBD-D42F-46DF-9D8D-057A8A976415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AB61B-765C-49CB-8110-6724EFF7C30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9EFBD-D42F-46DF-9D8D-057A8A976415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AB61B-765C-49CB-8110-6724EFF7C30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9EFBD-D42F-46DF-9D8D-057A8A976415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AB61B-765C-49CB-8110-6724EFF7C30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9EFBD-D42F-46DF-9D8D-057A8A976415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AB61B-765C-49CB-8110-6724EFF7C30B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1013" y="176213"/>
            <a:ext cx="8181975" cy="650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acer</cp:lastModifiedBy>
  <cp:revision>1</cp:revision>
  <dcterms:created xsi:type="dcterms:W3CDTF">2011-10-03T10:23:19Z</dcterms:created>
  <dcterms:modified xsi:type="dcterms:W3CDTF">2011-10-03T10:23:34Z</dcterms:modified>
</cp:coreProperties>
</file>