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41B5-D800-4D67-9618-67D706A9CAB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7A33-C87E-42D2-B271-9A2D5E2596A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41B5-D800-4D67-9618-67D706A9CAB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7A33-C87E-42D2-B271-9A2D5E2596A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41B5-D800-4D67-9618-67D706A9CAB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7A33-C87E-42D2-B271-9A2D5E2596A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41B5-D800-4D67-9618-67D706A9CAB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7A33-C87E-42D2-B271-9A2D5E2596A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41B5-D800-4D67-9618-67D706A9CAB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7A33-C87E-42D2-B271-9A2D5E2596A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41B5-D800-4D67-9618-67D706A9CAB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7A33-C87E-42D2-B271-9A2D5E2596A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41B5-D800-4D67-9618-67D706A9CAB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7A33-C87E-42D2-B271-9A2D5E2596A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41B5-D800-4D67-9618-67D706A9CAB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7A33-C87E-42D2-B271-9A2D5E2596A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41B5-D800-4D67-9618-67D706A9CAB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7A33-C87E-42D2-B271-9A2D5E2596A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41B5-D800-4D67-9618-67D706A9CAB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7A33-C87E-42D2-B271-9A2D5E2596A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41B5-D800-4D67-9618-67D706A9CAB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7A33-C87E-42D2-B271-9A2D5E2596A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941B5-D800-4D67-9618-67D706A9CAB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87A33-C87E-42D2-B271-9A2D5E2596AD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8" y="190500"/>
            <a:ext cx="8924925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2011-10-03T10:21:30Z</dcterms:created>
  <dcterms:modified xsi:type="dcterms:W3CDTF">2011-10-03T10:21:51Z</dcterms:modified>
</cp:coreProperties>
</file>