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DC2C-6E92-4A99-8B72-80E851FE628C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FE45-AE87-4602-9B73-6EA47CEF10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DC2C-6E92-4A99-8B72-80E851FE628C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FE45-AE87-4602-9B73-6EA47CEF10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DC2C-6E92-4A99-8B72-80E851FE628C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FE45-AE87-4602-9B73-6EA47CEF10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DC2C-6E92-4A99-8B72-80E851FE628C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FE45-AE87-4602-9B73-6EA47CEF10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DC2C-6E92-4A99-8B72-80E851FE628C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FE45-AE87-4602-9B73-6EA47CEF10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DC2C-6E92-4A99-8B72-80E851FE628C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FE45-AE87-4602-9B73-6EA47CEF10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DC2C-6E92-4A99-8B72-80E851FE628C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FE45-AE87-4602-9B73-6EA47CEF10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DC2C-6E92-4A99-8B72-80E851FE628C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FE45-AE87-4602-9B73-6EA47CEF10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DC2C-6E92-4A99-8B72-80E851FE628C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FE45-AE87-4602-9B73-6EA47CEF10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DC2C-6E92-4A99-8B72-80E851FE628C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FE45-AE87-4602-9B73-6EA47CEF10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DC2C-6E92-4A99-8B72-80E851FE628C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FE45-AE87-4602-9B73-6EA47CEF109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2DC2C-6E92-4A99-8B72-80E851FE628C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9FE45-AE87-4602-9B73-6EA47CEF109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600074"/>
            <a:ext cx="8858280" cy="5686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2011-10-03T10:19:41Z</dcterms:created>
  <dcterms:modified xsi:type="dcterms:W3CDTF">2011-10-03T10:20:02Z</dcterms:modified>
</cp:coreProperties>
</file>