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CB2C-DBB3-459C-ADE8-FE2C41E735CB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9A136-DEA4-46E8-A8ED-A0B1A539C6A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238125"/>
            <a:ext cx="8858250" cy="638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2011-10-03T10:16:57Z</dcterms:created>
  <dcterms:modified xsi:type="dcterms:W3CDTF">2011-10-03T10:17:14Z</dcterms:modified>
</cp:coreProperties>
</file>