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5F36-FB86-43A2-B070-FACD5303732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8A1A-341F-4879-9151-B655BEFF354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5F36-FB86-43A2-B070-FACD5303732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8A1A-341F-4879-9151-B655BEFF354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5F36-FB86-43A2-B070-FACD5303732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8A1A-341F-4879-9151-B655BEFF354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5F36-FB86-43A2-B070-FACD5303732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8A1A-341F-4879-9151-B655BEFF354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5F36-FB86-43A2-B070-FACD5303732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8A1A-341F-4879-9151-B655BEFF354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5F36-FB86-43A2-B070-FACD5303732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8A1A-341F-4879-9151-B655BEFF354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5F36-FB86-43A2-B070-FACD5303732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8A1A-341F-4879-9151-B655BEFF354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5F36-FB86-43A2-B070-FACD5303732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8A1A-341F-4879-9151-B655BEFF354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5F36-FB86-43A2-B070-FACD5303732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8A1A-341F-4879-9151-B655BEFF354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5F36-FB86-43A2-B070-FACD5303732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8A1A-341F-4879-9151-B655BEFF354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5F36-FB86-43A2-B070-FACD5303732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28A1A-341F-4879-9151-B655BEFF354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B5F36-FB86-43A2-B070-FACD5303732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28A1A-341F-4879-9151-B655BEFF3545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25" y="233363"/>
            <a:ext cx="8667750" cy="639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2011-10-03T10:15:10Z</dcterms:created>
  <dcterms:modified xsi:type="dcterms:W3CDTF">2011-10-03T10:15:21Z</dcterms:modified>
</cp:coreProperties>
</file>