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E487-622D-464D-8E63-B0F5825049A1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5F1C-6D1E-4F8D-B7F5-9ACA1242D27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52400"/>
            <a:ext cx="84772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2011-10-03T10:13:12Z</dcterms:created>
  <dcterms:modified xsi:type="dcterms:W3CDTF">2011-10-03T10:13:27Z</dcterms:modified>
</cp:coreProperties>
</file>