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E13D-3498-48F4-B72A-A87AA674F18A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9BF2-9CBF-4F10-A7CA-20DF0396614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157163"/>
            <a:ext cx="9020175" cy="6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2011-10-03T10:09:26Z</dcterms:created>
  <dcterms:modified xsi:type="dcterms:W3CDTF">2011-10-03T10:10:14Z</dcterms:modified>
</cp:coreProperties>
</file>