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B6AE0-2C28-43F3-AE37-397C237B1A3E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E721-40F5-4068-A5E4-391ADA5050E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1113" y="923925"/>
            <a:ext cx="65817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2011-10-03T10:06:55Z</dcterms:created>
  <dcterms:modified xsi:type="dcterms:W3CDTF">2011-10-03T10:07:53Z</dcterms:modified>
</cp:coreProperties>
</file>