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020C2-1E83-47AD-BFDD-CDD2D4A3B2F7}" type="datetimeFigureOut">
              <a:rPr lang="en-US" smtClean="0"/>
              <a:t>10/3/2011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FBC1D-BAC8-4BBA-8A28-7CADF1E0226C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625" y="252413"/>
            <a:ext cx="9048750" cy="6353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acer</dc:creator>
  <cp:lastModifiedBy>acer</cp:lastModifiedBy>
  <cp:revision>1</cp:revision>
  <dcterms:created xsi:type="dcterms:W3CDTF">2011-10-03T10:03:59Z</dcterms:created>
  <dcterms:modified xsi:type="dcterms:W3CDTF">2011-10-03T10:04:15Z</dcterms:modified>
</cp:coreProperties>
</file>