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020C2-1E83-47AD-BFDD-CDD2D4A3B2F7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BC1D-BAC8-4BBA-8A28-7CADF1E0226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020C2-1E83-47AD-BFDD-CDD2D4A3B2F7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BC1D-BAC8-4BBA-8A28-7CADF1E0226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020C2-1E83-47AD-BFDD-CDD2D4A3B2F7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BC1D-BAC8-4BBA-8A28-7CADF1E0226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020C2-1E83-47AD-BFDD-CDD2D4A3B2F7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BC1D-BAC8-4BBA-8A28-7CADF1E0226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020C2-1E83-47AD-BFDD-CDD2D4A3B2F7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BC1D-BAC8-4BBA-8A28-7CADF1E0226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020C2-1E83-47AD-BFDD-CDD2D4A3B2F7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BC1D-BAC8-4BBA-8A28-7CADF1E0226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020C2-1E83-47AD-BFDD-CDD2D4A3B2F7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BC1D-BAC8-4BBA-8A28-7CADF1E0226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020C2-1E83-47AD-BFDD-CDD2D4A3B2F7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BC1D-BAC8-4BBA-8A28-7CADF1E0226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020C2-1E83-47AD-BFDD-CDD2D4A3B2F7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BC1D-BAC8-4BBA-8A28-7CADF1E0226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020C2-1E83-47AD-BFDD-CDD2D4A3B2F7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BC1D-BAC8-4BBA-8A28-7CADF1E0226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020C2-1E83-47AD-BFDD-CDD2D4A3B2F7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BC1D-BAC8-4BBA-8A28-7CADF1E0226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020C2-1E83-47AD-BFDD-CDD2D4A3B2F7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FBC1D-BAC8-4BBA-8A28-7CADF1E0226C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252413"/>
            <a:ext cx="9048750" cy="635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2011-10-03T10:03:59Z</dcterms:created>
  <dcterms:modified xsi:type="dcterms:W3CDTF">2011-10-03T10:04:15Z</dcterms:modified>
</cp:coreProperties>
</file>