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A98A-6E07-4FE1-98C3-400BEF095D39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F2EF-F7C5-4AA3-9337-BFF109ED544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A98A-6E07-4FE1-98C3-400BEF095D39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F2EF-F7C5-4AA3-9337-BFF109ED544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A98A-6E07-4FE1-98C3-400BEF095D39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F2EF-F7C5-4AA3-9337-BFF109ED544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A98A-6E07-4FE1-98C3-400BEF095D39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F2EF-F7C5-4AA3-9337-BFF109ED544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A98A-6E07-4FE1-98C3-400BEF095D39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F2EF-F7C5-4AA3-9337-BFF109ED544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A98A-6E07-4FE1-98C3-400BEF095D39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F2EF-F7C5-4AA3-9337-BFF109ED544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A98A-6E07-4FE1-98C3-400BEF095D39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F2EF-F7C5-4AA3-9337-BFF109ED544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A98A-6E07-4FE1-98C3-400BEF095D39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F2EF-F7C5-4AA3-9337-BFF109ED544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A98A-6E07-4FE1-98C3-400BEF095D39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F2EF-F7C5-4AA3-9337-BFF109ED544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A98A-6E07-4FE1-98C3-400BEF095D39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F2EF-F7C5-4AA3-9337-BFF109ED544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A98A-6E07-4FE1-98C3-400BEF095D39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F2EF-F7C5-4AA3-9337-BFF109ED544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9A98A-6E07-4FE1-98C3-400BEF095D39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BF2EF-F7C5-4AA3-9337-BFF109ED544E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0550" y="390525"/>
            <a:ext cx="7962900" cy="607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2011-10-03T09:44:01Z</dcterms:created>
  <dcterms:modified xsi:type="dcterms:W3CDTF">2011-10-03T09:44:13Z</dcterms:modified>
</cp:coreProperties>
</file>